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31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CETAL PW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September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3"/>
          <p:cNvPicPr/>
          <p:nvPr/>
        </p:nvPicPr>
        <p:blipFill>
          <a:blip r:embed="rId2"/>
          <a:stretch/>
        </p:blipFill>
        <p:spPr>
          <a:xfrm rot="16200000">
            <a:off x="6301440" y="1496520"/>
            <a:ext cx="6857280" cy="38653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301320" y="0"/>
            <a:ext cx="6466680" cy="8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Damaged compressor mirror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6"/>
          <p:cNvPicPr/>
          <p:nvPr/>
        </p:nvPicPr>
        <p:blipFill>
          <a:blip r:embed="rId3"/>
          <a:srcRect l="11043" b="12055"/>
          <a:stretch/>
        </p:blipFill>
        <p:spPr>
          <a:xfrm>
            <a:off x="958487" y="673560"/>
            <a:ext cx="6597000" cy="3668400"/>
          </a:xfrm>
          <a:prstGeom prst="rect">
            <a:avLst/>
          </a:prstGeom>
          <a:ln>
            <a:noFill/>
          </a:ln>
        </p:spPr>
      </p:pic>
      <p:pic>
        <p:nvPicPr>
          <p:cNvPr id="163" name="Picture 4"/>
          <p:cNvPicPr/>
          <p:nvPr/>
        </p:nvPicPr>
        <p:blipFill>
          <a:blip r:embed="rId4"/>
          <a:srcRect l="33088" t="11003" r="21806" b="16337"/>
          <a:stretch/>
        </p:blipFill>
        <p:spPr>
          <a:xfrm>
            <a:off x="2759527" y="4409434"/>
            <a:ext cx="2515539" cy="24485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838080" y="1471320"/>
            <a:ext cx="10514880" cy="491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Install </a:t>
            </a:r>
            <a:r>
              <a:rPr lang="en-GB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repolished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rods at ATLAS lasers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Send exfoliated mirror to Thales for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reconditioning.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Thales will assure a replacement mirror, for temporary use.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Restart experiments with slow increasing energy. Start with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J  (~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100TW) of power, scheduled to reach 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 J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(~1PW) in May - July 2017.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2017, two beam-line dielectric mirrors scheduled for repair and two new substrates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 ordered from ARDOP. Upon delivery, all beam line mirrors will have spare parts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2017, 3 new rods for the ATLAS pumping lasers will be ordered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838080" y="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CETAL-PW, next steps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838080" y="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CETAL-PW , JUNE STATUS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936000" y="1350360"/>
            <a:ext cx="10514880" cy="51647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Front-end recovered after component (wave-plate, booster </a:t>
            </a:r>
            <a:r>
              <a:rPr lang="en-GB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cristal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 rod, </a:t>
            </a:r>
            <a:r>
              <a:rPr lang="en-GB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etc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)  and consumable parts replacement (flash lamp)</a:t>
            </a:r>
          </a:p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3 ATLAS rods broken 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Calibri"/>
              </a:rPr>
              <a:t>→ 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Calibri"/>
              </a:rPr>
              <a:t>scheduled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 for replacement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3 ATLAS rods 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became opaque 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Calibri"/>
              </a:rPr>
              <a:t>→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 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shipped for </a:t>
            </a:r>
            <a:r>
              <a:rPr lang="en-GB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repolishing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2 damaged beam-transport mirrors 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Calibri"/>
              </a:rPr>
              <a:t>→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 to be repaired</a:t>
            </a:r>
          </a:p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1 semi-damaged beam-line mirror 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Calibri"/>
              </a:rPr>
              <a:t>→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 to be repaired or replaced</a:t>
            </a: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38080" y="1471320"/>
            <a:ext cx="10514880" cy="491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Thales installed two new ATLAS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rods,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 fully recovering one of the pumping lasers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SAGA power supply malfunction due to electronic power card failure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→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repaired in 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CETAL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workshop 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beam-line system mirrors shipped to ARDOP for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reconditioning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One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gold </a:t>
            </a:r>
            <a:r>
              <a:rPr lang="en-GB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irror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one substrate for new dielectric mirror ordered from ARDOP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Three ATLAS rods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sent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ALTECHNA for </a:t>
            </a:r>
            <a:r>
              <a:rPr lang="en-GB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repolishing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Expected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delivery time: early  October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838080" y="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CETAL-PW , JULY STATUS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38080" y="1471320"/>
            <a:ext cx="10514880" cy="491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Design and implementation of a versatile monitoring system for CETAL-PW beam line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alignment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Design and installation of a mechanical system to ease access to the M3 and M4 mirrors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Thales is installing one new ATLAS rod at one of the pumping lasers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Design of a complementary system for optical setup alignment, based on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GB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fiber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coupled laser diode module.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Identification of an exfoliated compressor mirror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→ mitigation procedure implemented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838080" y="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CETAL-PW, SEPTEMBER STATUS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2916" y="646559"/>
            <a:ext cx="3511800" cy="2080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Design of </a:t>
            </a:r>
          </a:p>
          <a:p>
            <a:pPr>
              <a:lnSpc>
                <a:spcPct val="90000"/>
              </a:lnSpc>
            </a:pPr>
            <a:r>
              <a:rPr lang="en-GB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CETAL </a:t>
            </a: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– PW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laser </a:t>
            </a:r>
            <a:r>
              <a:rPr lang="en-GB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system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Content Placeholder 4"/>
          <p:cNvPicPr/>
          <p:nvPr/>
        </p:nvPicPr>
        <p:blipFill>
          <a:blip r:embed="rId2"/>
          <a:srcRect l="4545" t="2977" r="3962"/>
          <a:stretch/>
        </p:blipFill>
        <p:spPr>
          <a:xfrm>
            <a:off x="2445840" y="646560"/>
            <a:ext cx="9637560" cy="596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62440" y="144360"/>
            <a:ext cx="61455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M3, M4 </a:t>
            </a:r>
            <a:r>
              <a:rPr lang="en-GB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mirrors new </a:t>
            </a: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easy access </a:t>
            </a:r>
            <a:r>
              <a:rPr lang="en-GB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system under implementation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Content Placeholder 6"/>
          <p:cNvPicPr/>
          <p:nvPr/>
        </p:nvPicPr>
        <p:blipFill>
          <a:blip r:embed="rId2"/>
          <a:stretch/>
        </p:blipFill>
        <p:spPr>
          <a:xfrm>
            <a:off x="3172680" y="1577520"/>
            <a:ext cx="8645400" cy="48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19680" y="304560"/>
            <a:ext cx="4576320" cy="113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CETAL – Beam  line system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881160" y="3549600"/>
            <a:ext cx="5913360" cy="399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3447000" y="3945960"/>
            <a:ext cx="444240" cy="1580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Line 4"/>
          <p:cNvSpPr/>
          <p:nvPr/>
        </p:nvSpPr>
        <p:spPr>
          <a:xfrm>
            <a:off x="9697680" y="1427760"/>
            <a:ext cx="655200" cy="620280"/>
          </a:xfrm>
          <a:prstGeom prst="line">
            <a:avLst/>
          </a:prstGeom>
          <a:ln w="76320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88" name="Picture 17"/>
          <p:cNvPicPr/>
          <p:nvPr/>
        </p:nvPicPr>
        <p:blipFill>
          <a:blip r:embed="rId2"/>
          <a:stretch/>
        </p:blipFill>
        <p:spPr>
          <a:xfrm>
            <a:off x="3269880" y="5408640"/>
            <a:ext cx="700200" cy="642960"/>
          </a:xfrm>
          <a:prstGeom prst="rect">
            <a:avLst/>
          </a:prstGeom>
          <a:ln>
            <a:noFill/>
          </a:ln>
        </p:spPr>
      </p:pic>
      <p:pic>
        <p:nvPicPr>
          <p:cNvPr id="89" name="Picture 18"/>
          <p:cNvPicPr/>
          <p:nvPr/>
        </p:nvPicPr>
        <p:blipFill>
          <a:blip r:embed="rId2"/>
          <a:stretch/>
        </p:blipFill>
        <p:spPr>
          <a:xfrm rot="5400000">
            <a:off x="9667440" y="3381840"/>
            <a:ext cx="716400" cy="801000"/>
          </a:xfrm>
          <a:prstGeom prst="rect">
            <a:avLst/>
          </a:prstGeom>
          <a:ln>
            <a:noFill/>
          </a:ln>
        </p:spPr>
      </p:pic>
      <p:pic>
        <p:nvPicPr>
          <p:cNvPr id="90" name="Picture 19"/>
          <p:cNvPicPr/>
          <p:nvPr/>
        </p:nvPicPr>
        <p:blipFill>
          <a:blip r:embed="rId3"/>
          <a:stretch/>
        </p:blipFill>
        <p:spPr>
          <a:xfrm>
            <a:off x="3270600" y="3367080"/>
            <a:ext cx="767880" cy="662760"/>
          </a:xfrm>
          <a:prstGeom prst="rect">
            <a:avLst/>
          </a:prstGeom>
          <a:ln>
            <a:noFill/>
          </a:ln>
        </p:spPr>
      </p:pic>
      <p:sp>
        <p:nvSpPr>
          <p:cNvPr id="91" name="Line 5"/>
          <p:cNvSpPr/>
          <p:nvPr/>
        </p:nvSpPr>
        <p:spPr>
          <a:xfrm flipH="1">
            <a:off x="3436200" y="5923440"/>
            <a:ext cx="344520" cy="30852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92" name="CustomShape 6"/>
          <p:cNvSpPr/>
          <p:nvPr/>
        </p:nvSpPr>
        <p:spPr>
          <a:xfrm>
            <a:off x="1226520" y="5954400"/>
            <a:ext cx="311760" cy="249840"/>
          </a:xfrm>
          <a:prstGeom prst="rightArrowCallout">
            <a:avLst>
              <a:gd name="adj1" fmla="val 25000"/>
              <a:gd name="adj2" fmla="val 21770"/>
              <a:gd name="adj3" fmla="val 25000"/>
              <a:gd name="adj4" fmla="val 79962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7"/>
          <p:cNvSpPr/>
          <p:nvPr/>
        </p:nvSpPr>
        <p:spPr>
          <a:xfrm>
            <a:off x="3436560" y="3549600"/>
            <a:ext cx="444240" cy="39924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8"/>
          <p:cNvSpPr/>
          <p:nvPr/>
        </p:nvSpPr>
        <p:spPr>
          <a:xfrm>
            <a:off x="2864520" y="3055320"/>
            <a:ext cx="1587960" cy="1439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95" name="CustomShape 9"/>
          <p:cNvSpPr/>
          <p:nvPr/>
        </p:nvSpPr>
        <p:spPr>
          <a:xfrm>
            <a:off x="9129960" y="2982240"/>
            <a:ext cx="1587960" cy="1439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96" name="CustomShape 10"/>
          <p:cNvSpPr/>
          <p:nvPr/>
        </p:nvSpPr>
        <p:spPr>
          <a:xfrm>
            <a:off x="9129960" y="1069560"/>
            <a:ext cx="1587960" cy="1439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97" name="CustomShape 11"/>
          <p:cNvSpPr/>
          <p:nvPr/>
        </p:nvSpPr>
        <p:spPr>
          <a:xfrm>
            <a:off x="2864520" y="4966200"/>
            <a:ext cx="1587960" cy="1439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98" name="CustomShape 12"/>
          <p:cNvSpPr/>
          <p:nvPr/>
        </p:nvSpPr>
        <p:spPr>
          <a:xfrm flipV="1">
            <a:off x="3436560" y="5525280"/>
            <a:ext cx="465120" cy="39672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3"/>
          <p:cNvSpPr/>
          <p:nvPr/>
        </p:nvSpPr>
        <p:spPr>
          <a:xfrm>
            <a:off x="3902400" y="5540400"/>
            <a:ext cx="1576800" cy="399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14"/>
          <p:cNvSpPr/>
          <p:nvPr/>
        </p:nvSpPr>
        <p:spPr>
          <a:xfrm>
            <a:off x="9795600" y="1965960"/>
            <a:ext cx="433440" cy="15829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1" name="Picture 42"/>
          <p:cNvPicPr/>
          <p:nvPr/>
        </p:nvPicPr>
        <p:blipFill>
          <a:blip r:embed="rId4"/>
          <a:stretch/>
        </p:blipFill>
        <p:spPr>
          <a:xfrm>
            <a:off x="8670600" y="1566000"/>
            <a:ext cx="1124280" cy="401760"/>
          </a:xfrm>
          <a:prstGeom prst="rect">
            <a:avLst/>
          </a:prstGeom>
          <a:ln>
            <a:noFill/>
          </a:ln>
        </p:spPr>
      </p:pic>
      <p:sp>
        <p:nvSpPr>
          <p:cNvPr id="102" name="CustomShape 15"/>
          <p:cNvSpPr/>
          <p:nvPr/>
        </p:nvSpPr>
        <p:spPr>
          <a:xfrm flipH="1" flipV="1">
            <a:off x="9794880" y="3548160"/>
            <a:ext cx="426960" cy="39672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6"/>
          <p:cNvSpPr/>
          <p:nvPr/>
        </p:nvSpPr>
        <p:spPr>
          <a:xfrm flipH="1">
            <a:off x="9794880" y="1566000"/>
            <a:ext cx="426960" cy="39924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17"/>
          <p:cNvSpPr/>
          <p:nvPr/>
        </p:nvSpPr>
        <p:spPr>
          <a:xfrm flipH="1" flipV="1">
            <a:off x="3436920" y="5916240"/>
            <a:ext cx="331560" cy="311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18"/>
          <p:cNvSpPr/>
          <p:nvPr/>
        </p:nvSpPr>
        <p:spPr>
          <a:xfrm flipH="1">
            <a:off x="3441600" y="5635800"/>
            <a:ext cx="331560" cy="293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19"/>
          <p:cNvSpPr/>
          <p:nvPr/>
        </p:nvSpPr>
        <p:spPr>
          <a:xfrm>
            <a:off x="2705040" y="5923440"/>
            <a:ext cx="741240" cy="311400"/>
          </a:xfrm>
          <a:prstGeom prst="rect">
            <a:avLst/>
          </a:prstGeom>
          <a:gradFill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0"/>
          <p:cNvSpPr/>
          <p:nvPr/>
        </p:nvSpPr>
        <p:spPr>
          <a:xfrm>
            <a:off x="2705040" y="5779800"/>
            <a:ext cx="360" cy="56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1"/>
          <p:cNvSpPr/>
          <p:nvPr/>
        </p:nvSpPr>
        <p:spPr>
          <a:xfrm rot="16200000">
            <a:off x="1950840" y="5478480"/>
            <a:ext cx="302040" cy="119916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2"/>
          <p:cNvSpPr/>
          <p:nvPr/>
        </p:nvSpPr>
        <p:spPr>
          <a:xfrm>
            <a:off x="9795600" y="3658680"/>
            <a:ext cx="426960" cy="38232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23"/>
          <p:cNvSpPr/>
          <p:nvPr/>
        </p:nvSpPr>
        <p:spPr>
          <a:xfrm>
            <a:off x="9795600" y="4041720"/>
            <a:ext cx="426960" cy="380160"/>
          </a:xfrm>
          <a:prstGeom prst="rect">
            <a:avLst/>
          </a:prstGeom>
          <a:gradFill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24"/>
          <p:cNvSpPr/>
          <p:nvPr/>
        </p:nvSpPr>
        <p:spPr>
          <a:xfrm>
            <a:off x="9703440" y="4395600"/>
            <a:ext cx="621000" cy="45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5"/>
          <p:cNvSpPr/>
          <p:nvPr/>
        </p:nvSpPr>
        <p:spPr>
          <a:xfrm rot="16200000">
            <a:off x="9853200" y="4997880"/>
            <a:ext cx="311760" cy="249840"/>
          </a:xfrm>
          <a:prstGeom prst="rightArrowCallout">
            <a:avLst>
              <a:gd name="adj1" fmla="val 25000"/>
              <a:gd name="adj2" fmla="val 21770"/>
              <a:gd name="adj3" fmla="val 25000"/>
              <a:gd name="adj4" fmla="val 79962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6"/>
          <p:cNvSpPr/>
          <p:nvPr/>
        </p:nvSpPr>
        <p:spPr>
          <a:xfrm rot="10800000">
            <a:off x="10650600" y="5490720"/>
            <a:ext cx="426960" cy="524160"/>
          </a:xfrm>
          <a:prstGeom prst="triangle">
            <a:avLst>
              <a:gd name="adj" fmla="val 49109"/>
            </a:avLst>
          </a:prstGeom>
          <a:solidFill>
            <a:schemeClr val="bg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7"/>
          <p:cNvSpPr/>
          <p:nvPr/>
        </p:nvSpPr>
        <p:spPr>
          <a:xfrm>
            <a:off x="9761400" y="5333040"/>
            <a:ext cx="563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CCD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8"/>
          <p:cNvSpPr/>
          <p:nvPr/>
        </p:nvSpPr>
        <p:spPr>
          <a:xfrm>
            <a:off x="1099080" y="6137280"/>
            <a:ext cx="563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CCD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9"/>
          <p:cNvSpPr/>
          <p:nvPr/>
        </p:nvSpPr>
        <p:spPr>
          <a:xfrm>
            <a:off x="1176480" y="5679720"/>
            <a:ext cx="563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0"/>
          <p:cNvSpPr/>
          <p:nvPr/>
        </p:nvSpPr>
        <p:spPr>
          <a:xfrm>
            <a:off x="10087560" y="4977360"/>
            <a:ext cx="563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1"/>
          <p:cNvSpPr/>
          <p:nvPr/>
        </p:nvSpPr>
        <p:spPr>
          <a:xfrm>
            <a:off x="9160560" y="1479960"/>
            <a:ext cx="45000" cy="567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32"/>
          <p:cNvSpPr/>
          <p:nvPr/>
        </p:nvSpPr>
        <p:spPr>
          <a:xfrm rot="12157800">
            <a:off x="10228680" y="2103840"/>
            <a:ext cx="311760" cy="249840"/>
          </a:xfrm>
          <a:prstGeom prst="rightArrowCallout">
            <a:avLst>
              <a:gd name="adj1" fmla="val 25000"/>
              <a:gd name="adj2" fmla="val 21770"/>
              <a:gd name="adj3" fmla="val 25000"/>
              <a:gd name="adj4" fmla="val 79962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33"/>
          <p:cNvSpPr/>
          <p:nvPr/>
        </p:nvSpPr>
        <p:spPr>
          <a:xfrm rot="5400000">
            <a:off x="9340200" y="1258200"/>
            <a:ext cx="772200" cy="1038600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21" name="Line 34"/>
          <p:cNvSpPr/>
          <p:nvPr/>
        </p:nvSpPr>
        <p:spPr>
          <a:xfrm flipV="1">
            <a:off x="9183240" y="1203840"/>
            <a:ext cx="360" cy="2761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Line 35"/>
          <p:cNvSpPr/>
          <p:nvPr/>
        </p:nvSpPr>
        <p:spPr>
          <a:xfrm>
            <a:off x="9183240" y="1203840"/>
            <a:ext cx="8262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36"/>
          <p:cNvSpPr/>
          <p:nvPr/>
        </p:nvSpPr>
        <p:spPr>
          <a:xfrm flipV="1">
            <a:off x="9932760" y="1113840"/>
            <a:ext cx="258840" cy="159120"/>
          </a:xfrm>
          <a:prstGeom prst="curvedConnector3">
            <a:avLst>
              <a:gd name="adj1" fmla="val -67437"/>
            </a:avLst>
          </a:prstGeom>
          <a:noFill/>
          <a:ln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37"/>
          <p:cNvSpPr/>
          <p:nvPr/>
        </p:nvSpPr>
        <p:spPr>
          <a:xfrm>
            <a:off x="9934560" y="1164240"/>
            <a:ext cx="182160" cy="204840"/>
          </a:xfrm>
          <a:prstGeom prst="flowChartMagneticDisk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8"/>
          <p:cNvSpPr/>
          <p:nvPr/>
        </p:nvSpPr>
        <p:spPr>
          <a:xfrm>
            <a:off x="4806720" y="4989960"/>
            <a:ext cx="3267720" cy="14922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26" name="CustomShape 39"/>
          <p:cNvSpPr/>
          <p:nvPr/>
        </p:nvSpPr>
        <p:spPr>
          <a:xfrm>
            <a:off x="4837320" y="5453280"/>
            <a:ext cx="45000" cy="567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0"/>
          <p:cNvSpPr/>
          <p:nvPr/>
        </p:nvSpPr>
        <p:spPr>
          <a:xfrm rot="12157800">
            <a:off x="5905440" y="6077160"/>
            <a:ext cx="311760" cy="249840"/>
          </a:xfrm>
          <a:prstGeom prst="rightArrowCallout">
            <a:avLst>
              <a:gd name="adj1" fmla="val 25000"/>
              <a:gd name="adj2" fmla="val 21770"/>
              <a:gd name="adj3" fmla="val 25000"/>
              <a:gd name="adj4" fmla="val 79962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41"/>
          <p:cNvSpPr/>
          <p:nvPr/>
        </p:nvSpPr>
        <p:spPr>
          <a:xfrm rot="5400000">
            <a:off x="5016960" y="5231520"/>
            <a:ext cx="772200" cy="1038600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29" name="Line 42"/>
          <p:cNvSpPr/>
          <p:nvPr/>
        </p:nvSpPr>
        <p:spPr>
          <a:xfrm flipH="1" flipV="1">
            <a:off x="4860000" y="6021000"/>
            <a:ext cx="7560" cy="2145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Line 43"/>
          <p:cNvSpPr/>
          <p:nvPr/>
        </p:nvSpPr>
        <p:spPr>
          <a:xfrm>
            <a:off x="4860000" y="6235560"/>
            <a:ext cx="772560" cy="7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44"/>
          <p:cNvSpPr/>
          <p:nvPr/>
        </p:nvSpPr>
        <p:spPr>
          <a:xfrm flipV="1">
            <a:off x="5429160" y="6152760"/>
            <a:ext cx="258840" cy="159120"/>
          </a:xfrm>
          <a:prstGeom prst="curvedConnector3">
            <a:avLst>
              <a:gd name="adj1" fmla="val -67437"/>
            </a:avLst>
          </a:prstGeom>
          <a:noFill/>
          <a:ln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45"/>
          <p:cNvSpPr/>
          <p:nvPr/>
        </p:nvSpPr>
        <p:spPr>
          <a:xfrm>
            <a:off x="5537880" y="6203880"/>
            <a:ext cx="182160" cy="204840"/>
          </a:xfrm>
          <a:prstGeom prst="flowChartMagneticDisk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6"/>
          <p:cNvSpPr/>
          <p:nvPr/>
        </p:nvSpPr>
        <p:spPr>
          <a:xfrm flipV="1">
            <a:off x="3520800" y="3124800"/>
            <a:ext cx="258840" cy="159120"/>
          </a:xfrm>
          <a:prstGeom prst="curvedConnector3">
            <a:avLst>
              <a:gd name="adj1" fmla="val -67437"/>
            </a:avLst>
          </a:prstGeom>
          <a:noFill/>
          <a:ln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47"/>
          <p:cNvSpPr/>
          <p:nvPr/>
        </p:nvSpPr>
        <p:spPr>
          <a:xfrm>
            <a:off x="3522960" y="3175200"/>
            <a:ext cx="182160" cy="204840"/>
          </a:xfrm>
          <a:prstGeom prst="flowChartMagneticDisk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48"/>
          <p:cNvSpPr/>
          <p:nvPr/>
        </p:nvSpPr>
        <p:spPr>
          <a:xfrm>
            <a:off x="4386240" y="3470400"/>
            <a:ext cx="45000" cy="567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49"/>
          <p:cNvSpPr/>
          <p:nvPr/>
        </p:nvSpPr>
        <p:spPr>
          <a:xfrm>
            <a:off x="3614040" y="3205440"/>
            <a:ext cx="79488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50"/>
          <p:cNvSpPr/>
          <p:nvPr/>
        </p:nvSpPr>
        <p:spPr>
          <a:xfrm>
            <a:off x="4408920" y="3205440"/>
            <a:ext cx="360" cy="2649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1"/>
          <p:cNvSpPr/>
          <p:nvPr/>
        </p:nvSpPr>
        <p:spPr>
          <a:xfrm rot="5400000" flipV="1">
            <a:off x="3410640" y="3180960"/>
            <a:ext cx="772200" cy="1177200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39" name="CustomShape 52"/>
          <p:cNvSpPr/>
          <p:nvPr/>
        </p:nvSpPr>
        <p:spPr>
          <a:xfrm rot="21177600">
            <a:off x="2949120" y="4032000"/>
            <a:ext cx="311760" cy="249840"/>
          </a:xfrm>
          <a:prstGeom prst="rightArrowCallout">
            <a:avLst>
              <a:gd name="adj1" fmla="val 25000"/>
              <a:gd name="adj2" fmla="val 21770"/>
              <a:gd name="adj3" fmla="val 25000"/>
              <a:gd name="adj4" fmla="val 79962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53"/>
          <p:cNvSpPr/>
          <p:nvPr/>
        </p:nvSpPr>
        <p:spPr>
          <a:xfrm>
            <a:off x="10400760" y="1789560"/>
            <a:ext cx="563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54"/>
          <p:cNvSpPr/>
          <p:nvPr/>
        </p:nvSpPr>
        <p:spPr>
          <a:xfrm>
            <a:off x="2823480" y="3697920"/>
            <a:ext cx="563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55"/>
          <p:cNvSpPr/>
          <p:nvPr/>
        </p:nvSpPr>
        <p:spPr>
          <a:xfrm>
            <a:off x="5856120" y="5706720"/>
            <a:ext cx="563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56"/>
          <p:cNvSpPr/>
          <p:nvPr/>
        </p:nvSpPr>
        <p:spPr>
          <a:xfrm>
            <a:off x="6230160" y="5954400"/>
            <a:ext cx="5630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CCD USB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57"/>
          <p:cNvSpPr/>
          <p:nvPr/>
        </p:nvSpPr>
        <p:spPr>
          <a:xfrm>
            <a:off x="2370600" y="3983040"/>
            <a:ext cx="5630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CCD USB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8"/>
          <p:cNvSpPr/>
          <p:nvPr/>
        </p:nvSpPr>
        <p:spPr>
          <a:xfrm>
            <a:off x="10681560" y="2008080"/>
            <a:ext cx="5630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CCD USB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9"/>
          <p:cNvSpPr/>
          <p:nvPr/>
        </p:nvSpPr>
        <p:spPr>
          <a:xfrm>
            <a:off x="5402160" y="1017720"/>
            <a:ext cx="3267720" cy="14911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47" name="CustomShape 60"/>
          <p:cNvSpPr/>
          <p:nvPr/>
        </p:nvSpPr>
        <p:spPr>
          <a:xfrm>
            <a:off x="10733760" y="1038600"/>
            <a:ext cx="496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M1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61"/>
          <p:cNvSpPr/>
          <p:nvPr/>
        </p:nvSpPr>
        <p:spPr>
          <a:xfrm>
            <a:off x="10778760" y="2968560"/>
            <a:ext cx="496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M2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62"/>
          <p:cNvSpPr/>
          <p:nvPr/>
        </p:nvSpPr>
        <p:spPr>
          <a:xfrm>
            <a:off x="2393640" y="2987280"/>
            <a:ext cx="496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M3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63"/>
          <p:cNvSpPr/>
          <p:nvPr/>
        </p:nvSpPr>
        <p:spPr>
          <a:xfrm>
            <a:off x="2386800" y="4966200"/>
            <a:ext cx="496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M4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64"/>
          <p:cNvSpPr/>
          <p:nvPr/>
        </p:nvSpPr>
        <p:spPr>
          <a:xfrm>
            <a:off x="5994360" y="4936320"/>
            <a:ext cx="2108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Interaction chamber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65"/>
          <p:cNvSpPr/>
          <p:nvPr/>
        </p:nvSpPr>
        <p:spPr>
          <a:xfrm>
            <a:off x="5378040" y="1009800"/>
            <a:ext cx="131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Compressor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72"/>
          <p:cNvPicPr/>
          <p:nvPr/>
        </p:nvPicPr>
        <p:blipFill>
          <a:blip r:embed="rId4"/>
          <a:stretch/>
        </p:blipFill>
        <p:spPr>
          <a:xfrm>
            <a:off x="3831840" y="1549080"/>
            <a:ext cx="1554120" cy="40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19680" y="304560"/>
            <a:ext cx="3511800" cy="8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M1 – new control system implemented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6"/>
          <p:cNvPicPr/>
          <p:nvPr/>
        </p:nvPicPr>
        <p:blipFill>
          <a:blip r:embed="rId2"/>
          <a:srcRect l="12714" t="24265" r="13776" b="26008"/>
          <a:stretch/>
        </p:blipFill>
        <p:spPr>
          <a:xfrm>
            <a:off x="0" y="1493280"/>
            <a:ext cx="5285520" cy="5150880"/>
          </a:xfrm>
          <a:prstGeom prst="rect">
            <a:avLst/>
          </a:prstGeom>
          <a:ln>
            <a:noFill/>
          </a:ln>
        </p:spPr>
      </p:pic>
      <p:pic>
        <p:nvPicPr>
          <p:cNvPr id="156" name="Content Placeholder 5"/>
          <p:cNvPicPr/>
          <p:nvPr/>
        </p:nvPicPr>
        <p:blipFill>
          <a:blip r:embed="rId3"/>
          <a:stretch/>
        </p:blipFill>
        <p:spPr>
          <a:xfrm>
            <a:off x="5334120" y="152640"/>
            <a:ext cx="5662800" cy="3192120"/>
          </a:xfrm>
          <a:prstGeom prst="rect">
            <a:avLst/>
          </a:prstGeom>
          <a:ln>
            <a:noFill/>
          </a:ln>
        </p:spPr>
      </p:pic>
      <p:pic>
        <p:nvPicPr>
          <p:cNvPr id="157" name="Picture 7"/>
          <p:cNvPicPr/>
          <p:nvPr/>
        </p:nvPicPr>
        <p:blipFill>
          <a:blip r:embed="rId4"/>
          <a:stretch/>
        </p:blipFill>
        <p:spPr>
          <a:xfrm>
            <a:off x="5381640" y="3479040"/>
            <a:ext cx="5615280" cy="31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19680" y="304560"/>
            <a:ext cx="3511800" cy="149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M3 – new control system under implementation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 rot="5400000">
            <a:off x="7056000" y="1871640"/>
            <a:ext cx="5472000" cy="2736000"/>
          </a:xfrm>
          <a:prstGeom prst="rect">
            <a:avLst/>
          </a:prstGeom>
          <a:ln>
            <a:noFill/>
          </a:ln>
        </p:spPr>
      </p:pic>
      <p:pic>
        <p:nvPicPr>
          <p:cNvPr id="4" name="WP_20160926_10_31_43_Pro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01" y="1996667"/>
            <a:ext cx="6747369" cy="379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374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DejaVu Sans</vt:lpstr>
      <vt:lpstr>Georgia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CETAL PW</dc:title>
  <dc:subject/>
  <dc:creator>Mihai Serbanescu</dc:creator>
  <dc:description/>
  <cp:lastModifiedBy>Bogdan Mihalcea</cp:lastModifiedBy>
  <cp:revision>20</cp:revision>
  <dcterms:created xsi:type="dcterms:W3CDTF">2016-09-26T09:51:14Z</dcterms:created>
  <dcterms:modified xsi:type="dcterms:W3CDTF">2016-09-30T14:48:17Z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